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528" y="86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  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20695"/>
            <a:ext cx="11485848" cy="1200329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主要介绍了中国传统的扎染技艺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包括其历史、制作过程、传承与发展等内容。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16869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116" y="1268760"/>
            <a:ext cx="10894178" cy="12283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6906"/>
            <a:ext cx="11485848" cy="1198880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根据短文内容，从短文后的选项中选出能填入空白处的最佳选项，选项中有一项为多余选项。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wearing bright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clothes?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get all kinds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clothes easily in stores. But how about people in ancient times?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34171" y="707212"/>
            <a:ext cx="3522069" cy="504105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2591268"/>
            <a:ext cx="11485848" cy="230695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 has a history of more than 1,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process of tie-dyeing is quite simple but very creative.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How did they get their clothes to have such beautiful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On the one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hand,Yang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carried on the old ways of tie-dyeing.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Yang now teaches the tie-dye skill in many places.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What were popular with most people in the 1980s?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645933" y="2010135"/>
            <a:ext cx="3129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1</a:t>
            </a:r>
            <a:endParaRPr lang="zh-CN" altLang="en-US" sz="2400" dirty="0"/>
          </a:p>
        </p:txBody>
      </p:sp>
      <p:sp>
        <p:nvSpPr>
          <p:cNvPr id="5" name="文本框 4"/>
          <p:cNvSpPr txBox="1"/>
          <p:nvPr/>
        </p:nvSpPr>
        <p:spPr>
          <a:xfrm>
            <a:off x="5940616" y="1998103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dirty="0"/>
              <a:t>C</a:t>
            </a:r>
            <a:endParaRPr lang="zh-CN" altLang="en-US" sz="2000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955684"/>
            <a:ext cx="1148584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Today,we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can get all kinds of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colourful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clothes easily in stores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But how about people in ancient times?”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可知，现代的人们可以很容易地在商店里买到各种各样五颜六色的衣服，所以此处应进一步提出具体的疑问，引出古代人如何让衣服有颜色的问题。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他们是怎么把衣服染成这么漂亮的颜色的？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5085184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“During the Tang and Song </a:t>
            </a:r>
            <a:r>
              <a:rPr lang="en-US" altLang="zh-CN" sz="2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periods,people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presented tie-dyed clothes to the emperors as valuable gifts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可知，在唐宋时期，人们把扎染的衣服作为珍贵的礼物送给皇帝，所以此处应讲述扎染历史的悠久。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它有一千多年的历史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14500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old method that was very popular in China was Tie-dye. Tie-dye is a traditional Chinese method of dying clothes.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Tang and Song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periods, people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presented tie-dyed clothes to the emperors as valuable gifts. People in those days made dye by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blue dyes usually came from special plants.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522109"/>
            <a:ext cx="11485848" cy="252666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 has a history of more than 1,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process of tie-dyeing is quite simple but very creative.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How did they get their clothes to have such beautiful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On the one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hand,Yang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carried on the old ways of tie-dyeing.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Yang now teaches the tie-dye skill in many places.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What were popular with most people in the 1980s?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02918" y="1141612"/>
            <a:ext cx="388247" cy="463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200" dirty="0" smtClean="0"/>
              <a:t>A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833064"/>
            <a:ext cx="11485848" cy="1727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sz="21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First,you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need to use ropes to tie your cloth together</a:t>
            </a: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you open the </a:t>
            </a:r>
            <a:r>
              <a:rPr lang="en-US" altLang="zh-CN" sz="21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cloth,you’ll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see beautiful shapes and </a:t>
            </a:r>
            <a:r>
              <a:rPr lang="en-US" altLang="zh-CN" sz="21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colours</a:t>
            </a: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可知，下文详细描述了扎染的过程，所以此处应总述扎染过程的特点，引领下文对扎染步骤的介绍。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扎染的过程很简单，但很有创意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100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51280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First,you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use ropes to tie your cloth together. Then you put the cloth into the dye. As the cloth is folded and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dyed, some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parts of the cloth will become dark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colours, while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parts will be lighter in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When you open the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cloth, you’ll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 beautiful shapes and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204864"/>
            <a:ext cx="11485848" cy="26111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 has a history of more than 1,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process of tie-dyeing is quite simple but very creative.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How did they get their clothes to have such beautiful 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On the one 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hand,Yang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carried on the old ways of tie-dyeing.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Yang now teaches the tie-dye skill in many places.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What were popular with most people in the 1980s?</a:t>
            </a:r>
            <a:endParaRPr lang="en-US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42678" y="751020"/>
            <a:ext cx="372218" cy="463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100" dirty="0" smtClean="0"/>
              <a:t>B</a:t>
            </a:r>
            <a:endParaRPr lang="zh-CN" alt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5275707"/>
            <a:ext cx="11485848" cy="124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“On the other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hand,he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studied new skills from other countries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可知，此处从两个方面介绍杨成对于扎染技艺的发展，下文介绍了另一方面的情况，所以此处应介绍一方面的情况。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一方面，杨成继承了扎染的传统技艺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100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71015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2006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tie-dye skill became China’s national intangible cultural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heritage,Anning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City in Yunnan Province is well-known for its tie-dye skills.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Cheng, 52, 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learned this traditional skill from his mother in the 1980</a:t>
            </a:r>
            <a:r>
              <a:rPr lang="en-US" altLang="zh-CN" sz="21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Since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then,he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been working hard to improve it. 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other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hand,he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studied new skills from other countries.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636912"/>
            <a:ext cx="11485848" cy="26111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 has a history of more than 1,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process of tie-dyeing is quite simple but very creative.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How did they get their clothes to have such beautiful 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On the one 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hand,Yang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carried on the old ways of tie-dyeing.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Yang now teaches the tie-dye skill in many places.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What were popular with most people in the 1980s?</a:t>
            </a:r>
            <a:endParaRPr lang="en-US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83030" y="2012904"/>
            <a:ext cx="378629" cy="4705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100" dirty="0" smtClean="0"/>
              <a:t>D</a:t>
            </a:r>
            <a:endParaRPr lang="zh-CN" alt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5131691"/>
            <a:ext cx="11485848" cy="124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“More than 100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000 people have learned from him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可知，有很多人向他学习扎染技艺，所以此处应解释这么多人向他学习的原因。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杨成现在在许多地方教授扎染技术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100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4635"/>
            <a:ext cx="11485848" cy="1410970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 he still dyes clothes and teaches his daughter this skill. His love for the art and hard work makes him a great teacher.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than 100,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people have learned from him. His love and efforts have kept this old art form alive and popular in modern times.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373948"/>
            <a:ext cx="11485848" cy="27305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 has a history of more than 1,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process of tie-dyeing is quite simple but very creative.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How did they get their clothes to have such beautiful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On the one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hand,Yang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carried on the old ways of tie-dyeing.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Yang now teaches the tie-dye skill in many places.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What were popular with most people in the 1980s?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46942" y="1311661"/>
            <a:ext cx="378629" cy="4705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100" dirty="0" smtClean="0"/>
              <a:t>E</a:t>
            </a:r>
            <a:endParaRPr lang="zh-CN" alt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4060</Words>
  <Application>WPS 演示</Application>
  <PresentationFormat>自定义</PresentationFormat>
  <Paragraphs>75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468</cp:revision>
  <dcterms:created xsi:type="dcterms:W3CDTF">2020-11-06T05:24:00Z</dcterms:created>
  <dcterms:modified xsi:type="dcterms:W3CDTF">2025-09-18T04:56:29Z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